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10:44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10:44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7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5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90"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91"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5"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6"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7"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5"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6"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7"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5"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6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6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4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4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3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3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3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Marco </a:t>
            </a:r>
            <a:r>
              <a:rPr lang="es-ES" dirty="0" err="1"/>
              <a:t>Zamana</a:t>
            </a:r>
            <a:endParaRPr lang="es-ES" dirty="0"/>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a:xfrm>
            <a:off x="1572314" y="3355802"/>
            <a:ext cx="5510213" cy="553998"/>
          </a:xfrm>
        </p:spPr>
        <p:txBody>
          <a:bodyPr/>
          <a:lstStyle/>
          <a:p>
            <a:r>
              <a:rPr lang="en-US" dirty="0"/>
              <a:t>Head of Software Development in 4wardPRO Microsoft MVP AI</a:t>
            </a:r>
            <a:endParaRPr lang="es-ES" dirty="0"/>
          </a:p>
        </p:txBody>
      </p:sp>
      <p:pic>
        <p:nvPicPr>
          <p:cNvPr id="16" name="Imagen 15">
            <a:extLst>
              <a:ext uri="{FF2B5EF4-FFF2-40B4-BE49-F238E27FC236}">
                <a16:creationId xmlns:a16="http://schemas.microsoft.com/office/drawing/2014/main" id="{A8CF4FFD-E917-43C1-840A-68F84E90AB03}"/>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ML.NET, Transfer Learning and Image Classification</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Marco </a:t>
            </a:r>
            <a:r>
              <a:rPr lang="es-ES" dirty="0" err="1"/>
              <a:t>Zamana</a:t>
            </a:r>
            <a:r>
              <a:rPr lang="es-ES" dirty="0"/>
              <a:t>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Head of Software Development in 4wardPRO Microsoft MVP AI</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1387</TotalTime>
  <Words>61</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Quicksand</vt:lpstr>
      <vt:lpstr>Wingdings</vt:lpstr>
      <vt:lpstr>Lufga</vt:lpstr>
      <vt:lpstr>Arial</vt:lpstr>
      <vt:lpstr>Segoe UI</vt:lpstr>
      <vt:lpstr>Myriad Pro</vt:lpstr>
      <vt:lpstr>Consolas</vt:lpstr>
      <vt:lpstr>White Template</vt:lpstr>
      <vt:lpstr>CorelDRAW</vt:lpstr>
      <vt:lpstr>Presentación de PowerPoint</vt:lpstr>
      <vt:lpstr>ML.NET, Transfer Learning and Image Classification</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2022-03-14T21:45:32Z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